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2" r:id="rId4"/>
    <p:sldId id="263" r:id="rId5"/>
    <p:sldId id="260" r:id="rId6"/>
    <p:sldId id="261" r:id="rId7"/>
    <p:sldId id="257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AF9F4-96BB-475C-B0C7-DBE78E6F3335}" type="datetimeFigureOut">
              <a:rPr lang="ru-RU" smtClean="0"/>
              <a:pPr/>
              <a:t>03.02.2013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AFE1E-0E3B-4154-AFC2-D4AE79D9C6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900igr.net/kartinki/geografija/Biosfera/012-Biosferu-sostavljaet-zhivoe-veschestvo-planety-predstavlennoe.html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900igr.net/kartinki/geografija/Biosfera/033-Dolgoe-vremja-zagadkoj-dlja-uchenykh-byl-vopros-o-chistote-vody-ozera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900igr.net/kartinki/geografija/Biosfera/002-CHto-takoe-biosfera.html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900igr.net/kartinki/geografija/Biosfera/030-Biosfera-svjazana-s-atmosferoj-krugovorotom-gazov.html" TargetMode="External"/><Relationship Id="rId9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ru.wikipedia.org/wiki/%D0%A4%D0%B0%D0%B9%D0%BB:Eduard_Suess00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071678"/>
            <a:ext cx="850112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Биосфера—живая оболочка планеты.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Взаимодействие с гидросферой">
            <a:hlinkClick r:id="rId2" tooltip="Картинка 33. Взаимодействие с гидросферой. Долгое время загадкой для ученых был вопрос о чистоте воды озера Байкал. Как такой огромный водоем может самоочищаться? В итоге было установлено, что очищают эту громадную водную массу маленькие рачки-эпишура, напоминающие креветок. В течение года они несколько раз фильтруют воду в Байкале.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786190"/>
            <a:ext cx="2347929" cy="2071702"/>
          </a:xfrm>
          <a:prstGeom prst="rect">
            <a:avLst/>
          </a:prstGeom>
          <a:noFill/>
        </p:spPr>
      </p:pic>
      <p:pic>
        <p:nvPicPr>
          <p:cNvPr id="4100" name="Picture 4" descr="Взаимодействие с атмосферой">
            <a:hlinkClick r:id="rId4" tooltip="Картинка 30. Взаимодействие с атмосферой. Биосфера связана с атмосферой круговоротом газов.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15074" y="214290"/>
            <a:ext cx="2714644" cy="2000264"/>
          </a:xfrm>
          <a:prstGeom prst="rect">
            <a:avLst/>
          </a:prstGeom>
          <a:noFill/>
        </p:spPr>
      </p:pic>
      <p:pic>
        <p:nvPicPr>
          <p:cNvPr id="4102" name="Picture 6" descr="Что такое биосфера">
            <a:hlinkClick r:id="rId6" tooltip="Картинка 2. Что такое биосфера? Что такое биосфера? Границы и состав биосферы Взаимодействие биосферы с другими оболочками Земли.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29388" y="3857628"/>
            <a:ext cx="2357454" cy="2071702"/>
          </a:xfrm>
          <a:prstGeom prst="rect">
            <a:avLst/>
          </a:prstGeom>
          <a:noFill/>
        </p:spPr>
      </p:pic>
      <p:pic>
        <p:nvPicPr>
          <p:cNvPr id="4104" name="Picture 8" descr="Биосферу составляет живое вещество планеты, представленное">
            <a:hlinkClick r:id="rId8" tooltip="Картинка 12. Биосферу составляет живое вещество планеты, представленное микроорганизмами, грибами, растениями, животными и человеком.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65731" y="214290"/>
            <a:ext cx="2777509" cy="1928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500042"/>
            <a:ext cx="80724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Живое вещество (биомасса)—</a:t>
            </a:r>
          </a:p>
          <a:p>
            <a:pPr algn="ctr"/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совокупность всех живых организмов планеты, в данный момент существующая, численно выраженная в элементарном химическом составе, весе, энергии.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http://im0-tub-ru.yandex.net/i?id=15745675-57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360544"/>
            <a:ext cx="2786082" cy="22831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642918"/>
            <a:ext cx="742955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«Косное (неживое)вещество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—</a:t>
            </a: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образовано процессами, в которых живые организмы не участвуют.</a:t>
            </a: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(извержение вулканов)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 descr="http://im6-tub-ru.yandex.net/i?id=465906995-29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428999"/>
            <a:ext cx="3286148" cy="33143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642918"/>
            <a:ext cx="79296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Биокосное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вещество—</a:t>
            </a:r>
          </a:p>
          <a:p>
            <a:pPr algn="ctr"/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создается одновременно живыми организмами и процессами неорганической природы.</a:t>
            </a:r>
          </a:p>
          <a:p>
            <a:pPr algn="ctr"/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(Почва, нижние слои атмосферы, </a:t>
            </a:r>
          </a:p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верхние слои гидросферы)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http://im8-tub-ru.yandex.net/i?id=450262444-61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857628"/>
            <a:ext cx="2819420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357166"/>
            <a:ext cx="67151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«Биогенное вещество»—</a:t>
            </a:r>
          </a:p>
          <a:p>
            <a:pPr algn="ctr"/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создаваемое и перерабатываемое живыми организмами</a:t>
            </a:r>
          </a:p>
          <a:p>
            <a:pPr algn="ctr"/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(Торф, нефть, природный газ,</a:t>
            </a:r>
          </a:p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известняк, каменный уголь.)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http://im5-tub-ru.yandex.net/i?id=224763946-19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9" y="3643314"/>
            <a:ext cx="2958286" cy="2857520"/>
          </a:xfrm>
          <a:prstGeom prst="rect">
            <a:avLst/>
          </a:prstGeom>
          <a:noFill/>
        </p:spPr>
      </p:pic>
      <p:pic>
        <p:nvPicPr>
          <p:cNvPr id="20484" name="Picture 4" descr="http://im2-tub-ru.yandex.net/i?id=20633101-13-16f-03606&amp;n=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4456608"/>
            <a:ext cx="1928826" cy="2044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571480"/>
            <a:ext cx="69294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Свойства живого вещества.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500174"/>
            <a:ext cx="86439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Обладает огромным запасом энергии;</a:t>
            </a:r>
          </a:p>
          <a:p>
            <a:pPr algn="ctr"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Реакции идут намного быстрее, чем в неживой природе;</a:t>
            </a:r>
          </a:p>
          <a:p>
            <a:pPr algn="ctr"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Живое вещество устойчиво только в живых организмах;</a:t>
            </a:r>
          </a:p>
          <a:p>
            <a:pPr algn="ctr"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Большое химическое разнообразие;</a:t>
            </a:r>
          </a:p>
          <a:p>
            <a:pPr algn="ctr"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Ж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ивое вещество находится в виде сообществ;</a:t>
            </a:r>
          </a:p>
          <a:p>
            <a:pPr algn="ctr"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уществует в виде непрерывного чередования поколений;</a:t>
            </a:r>
          </a:p>
          <a:p>
            <a:pPr algn="ctr"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Живое вещество в виде дисперсных тел.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Биогеохимические функции биосферы.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1" y="1142984"/>
          <a:ext cx="857256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4710"/>
                <a:gridCol w="535785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Название функции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функции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Энергетическая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Лежит фотосинтетическая деятельность зеленых растений.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Газовая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Миграция газов и их превращение,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обеспечивает газовый состав атмосферы.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Концентрационная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Организмы накапливают в своих телах многие химические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элементы.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Транспортная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Обеспечивает перенос вещества против силы тяжести и в горизонтальном положении.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571481"/>
          <a:ext cx="8715436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397"/>
                <a:gridCol w="5787039"/>
              </a:tblGrid>
              <a:tr h="112514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Окислительно-восстановительная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Играет важную роль в истории многих химических элементов с переменной валентностью.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508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Деструктивная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Обуславливает процессы, связанные с разложением организмов после их гибели, вследствие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которой происходит минерализация органического вещества.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5082">
                <a:tc>
                  <a:txBody>
                    <a:bodyPr/>
                    <a:lstStyle/>
                    <a:p>
                      <a:r>
                        <a:rPr lang="ru-RU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Средообразующая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Преобразование физико-химических параметров среды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результате процессов жизнедеятельности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508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Биогеохимическая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функция человечества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Новая, в геологическом смысле, форма созидания и превращения веществ в биосфере.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928670"/>
            <a:ext cx="6572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Понятие «биосфера»: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2214554"/>
            <a:ext cx="78581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Ж.Б.Ламарк—в книге «Гидрология» в 1802году.</a:t>
            </a:r>
          </a:p>
          <a:p>
            <a:pPr>
              <a:buFont typeface="Arial" pitchFamily="34" charset="0"/>
              <a:buChar char="•"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Зюсс—в книге «Лик Земли» в 1875году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Вернадский—учение о биосфере в 1926году.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857232"/>
            <a:ext cx="764386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«Биосфера»—( «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био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»-жизнь, «сфера» – шар, греч.)  оболочка Земли, состав, структура и энергетика которой определяются совокупной деятельностью живых организмов».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pPr algn="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(Большой Энциклопедический Словарь Биология, Москва 2001г.)</a:t>
            </a:r>
          </a:p>
          <a:p>
            <a:pPr algn="r"/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«Биосфера—атмосфера, почва и вода как среда обитания живых организмов».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Толковый словарь русского языка, С.И.Ожегова и Н.Ю.Шведова, Москва, 1998г.</a:t>
            </a:r>
          </a:p>
          <a:p>
            <a:pPr algn="r"/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/>
          </a:p>
          <a:p>
            <a:endParaRPr lang="ru-RU" i="1" dirty="0" smtClean="0"/>
          </a:p>
          <a:p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Eduard Suess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285860"/>
            <a:ext cx="3000396" cy="364333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286248" y="1285860"/>
            <a:ext cx="46434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«Биосфера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– тонкая пленка жизни на земной поверхности, определяющая «лик Земли».</a:t>
            </a:r>
          </a:p>
          <a:p>
            <a:pPr algn="ctr"/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Зюсс 1875г.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8-tub-ru.yandex.net/i?id=324860035-66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142984"/>
            <a:ext cx="2928958" cy="414340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71472" y="1071546"/>
            <a:ext cx="45720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Биосфера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— геологическая оболочка Земли, населенная живыми организмами.</a:t>
            </a:r>
          </a:p>
          <a:p>
            <a:pPr algn="ctr"/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В.И.Вернадский 1926г.</a:t>
            </a: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1500174"/>
            <a:ext cx="8143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Биосфера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—оболочка Земли, содержащая всю совокупность живых организмов и ту часть вещества планеты, которая находится в непрерывном обмене с этими организмами.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214422"/>
            <a:ext cx="80010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Биосфера</a:t>
            </a:r>
          </a:p>
          <a:p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5500694" y="1785926"/>
            <a:ext cx="1928826" cy="1857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 flipV="1">
            <a:off x="2285984" y="1785926"/>
            <a:ext cx="2214578" cy="16430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>
            <a:off x="3715538" y="3071810"/>
            <a:ext cx="242809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71538" y="3500438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Литосфера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3.5—7.5 км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7620" y="4429132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Атмосфера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15140" y="3714752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Гидросфера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10-11 км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5072066" y="4786322"/>
            <a:ext cx="71438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3929058" y="4786322"/>
            <a:ext cx="64294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28926" y="5357827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Тропосфера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15км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57818" y="5429264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Стратосфера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100км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29124" y="4929198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15км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071546"/>
            <a:ext cx="8786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факторы определяющие границы биосферы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5072066" y="1428736"/>
            <a:ext cx="1714512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 flipV="1">
            <a:off x="1714480" y="1428736"/>
            <a:ext cx="1571636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85786" y="2357430"/>
            <a:ext cx="26432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Действие УФ лучей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7818" y="2500306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Температура земных недр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1250133" y="3321843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6286512" y="350043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4282" y="4000504"/>
            <a:ext cx="35004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Определяет верхний предел жизни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00628" y="4143380"/>
            <a:ext cx="3786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Определяет нижний предел жизни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642918"/>
            <a:ext cx="6891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Компоненты биосферы.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2143116"/>
            <a:ext cx="821537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Живое вещество.</a:t>
            </a:r>
          </a:p>
          <a:p>
            <a:pPr algn="ctr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Косное вещество.</a:t>
            </a:r>
          </a:p>
          <a:p>
            <a:pPr algn="ctr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Биокосное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вещество.</a:t>
            </a:r>
          </a:p>
          <a:p>
            <a:pPr algn="ctr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Биогенное вещество.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454</Words>
  <Application>Microsoft Office PowerPoint</Application>
  <PresentationFormat>Экран (4:3)</PresentationFormat>
  <Paragraphs>96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15</cp:revision>
  <dcterms:created xsi:type="dcterms:W3CDTF">2012-02-05T11:41:01Z</dcterms:created>
  <dcterms:modified xsi:type="dcterms:W3CDTF">2013-02-03T13:56:19Z</dcterms:modified>
</cp:coreProperties>
</file>